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  <p:embeddedFont>
      <p:font typeface="Comfortaa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Comfortaa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Comforta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f654e918bf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f654e918bf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f654e918bf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f654e918bf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f654e918bf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f654e918bf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654e918bf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654e918bf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f654e918bf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f654e918bf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02674e45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02674e45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8b13dca7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8b13dca7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8b13dca76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8b13dca76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8b13dca76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8b13dca76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8b13dca76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8b13dca76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8b13dca76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8b13dca76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8b13dca76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8b13dca76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8b13dca76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8b13dca76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91350" y="1367450"/>
            <a:ext cx="5383200" cy="152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R</a:t>
            </a: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obust Cyber Security Threat Detection Systems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4572000" y="3174600"/>
            <a:ext cx="4113600" cy="13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 u="sng"/>
              <a:t>By - Aaryan Maheshwari (22BDO10001)</a:t>
            </a:r>
            <a:endParaRPr i="1" sz="18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i="1" lang="en" sz="1800" u="sng"/>
            </a:br>
            <a:r>
              <a:rPr i="1" lang="en" sz="1800" u="sng"/>
              <a:t>Chayan Gope (22BDO10036)</a:t>
            </a:r>
            <a:endParaRPr i="1" sz="1800" u="sng"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OBJECTIVES</a:t>
            </a:r>
            <a:r>
              <a:rPr b="1" lang="en"/>
              <a:t> OF CYBERSECURITY</a:t>
            </a:r>
            <a:r>
              <a:rPr b="1" lang="en"/>
              <a:t> THREAT DETECTION</a:t>
            </a:r>
            <a:endParaRPr b="1"/>
          </a:p>
        </p:txBody>
      </p:sp>
      <p:sp>
        <p:nvSpPr>
          <p:cNvPr id="193" name="Google Shape;193;p22"/>
          <p:cNvSpPr txBox="1"/>
          <p:nvPr>
            <p:ph idx="1" type="body"/>
          </p:nvPr>
        </p:nvSpPr>
        <p:spPr>
          <a:xfrm>
            <a:off x="819150" y="1990725"/>
            <a:ext cx="3686100" cy="26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292576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6200"/>
              <a:buFont typeface="Comfortaa"/>
              <a:buChar char="●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⁠⁠</a:t>
            </a:r>
            <a:r>
              <a:rPr b="1" lang="en" sz="1508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Develop a comprehensive threat detection framework using machine learning algorithms.</a:t>
            </a:r>
            <a:endParaRPr b="1" sz="1508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2817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●"/>
            </a:pPr>
            <a:r>
              <a:rPr b="1" lang="en" sz="1508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⁠Implement real-time monitoring and alerting mechanisms for detecting and responding to cyber threats.</a:t>
            </a:r>
            <a:endParaRPr b="1" sz="1508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2817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●"/>
            </a:pPr>
            <a:r>
              <a:rPr b="1" lang="en" sz="1508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⁠Ensure the system can classify different types of threats accurately.</a:t>
            </a:r>
            <a:endParaRPr b="1" sz="1508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2817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●"/>
            </a:pPr>
            <a:r>
              <a:rPr b="1" lang="en" sz="1508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Integrate the system with existing network infrastructure and security tools.</a:t>
            </a:r>
            <a:endParaRPr b="1" sz="1508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2817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●"/>
            </a:pPr>
            <a:r>
              <a:rPr b="1" lang="en" sz="1508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Conduct extensive testing to evaluate the system's effectiveness and robustness.</a:t>
            </a:r>
            <a:endParaRPr b="1" sz="1508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4" name="Google Shape;194;p22"/>
          <p:cNvSpPr txBox="1"/>
          <p:nvPr>
            <p:ph idx="2" type="body"/>
          </p:nvPr>
        </p:nvSpPr>
        <p:spPr>
          <a:xfrm>
            <a:off x="4505250" y="1990725"/>
            <a:ext cx="3819600" cy="22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8975" y="2088865"/>
            <a:ext cx="3752850" cy="2251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TECHNOLOGIES WE WILL BE USING IN OUR PROJECT</a:t>
            </a:r>
            <a:endParaRPr b="1"/>
          </a:p>
        </p:txBody>
      </p:sp>
      <p:sp>
        <p:nvSpPr>
          <p:cNvPr id="202" name="Google Shape;202;p23"/>
          <p:cNvSpPr txBox="1"/>
          <p:nvPr>
            <p:ph idx="2" type="body"/>
          </p:nvPr>
        </p:nvSpPr>
        <p:spPr>
          <a:xfrm>
            <a:off x="4638750" y="17278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3"/>
          <p:cNvSpPr txBox="1"/>
          <p:nvPr>
            <p:ph idx="1" type="body"/>
          </p:nvPr>
        </p:nvSpPr>
        <p:spPr>
          <a:xfrm>
            <a:off x="819075" y="1727825"/>
            <a:ext cx="3686100" cy="30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7975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50"/>
              <a:buFont typeface="Comfortaa"/>
              <a:buAutoNum type="arabicPeriod"/>
            </a:pPr>
            <a:r>
              <a:rPr b="1" lang="en" sz="125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Programming Languages: </a:t>
            </a:r>
            <a:br>
              <a:rPr b="1" lang="en" sz="125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b="1" lang="en" sz="125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a) Python (for machine learning models) </a:t>
            </a:r>
            <a:endParaRPr b="1" sz="125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b) JavaScript (for front-end and    real-time data visualization),</a:t>
            </a:r>
            <a:endParaRPr b="1" sz="125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c)    Bash (for scripting).</a:t>
            </a:r>
            <a:endParaRPr b="1" sz="125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5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7975" lvl="0" marL="45720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250"/>
              <a:buFont typeface="Comfortaa"/>
              <a:buAutoNum type="arabicPeriod"/>
            </a:pPr>
            <a:r>
              <a:rPr b="1" lang="en" sz="125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Frameworks/Libraries: TensorFlow or PyTorch (for ML model development), Scikit-learn (for data preprocessing and modeling), ReactJS (for front-end).</a:t>
            </a:r>
            <a:endParaRPr b="1" sz="125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5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5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04" name="Google Shape;2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376" y="1821150"/>
            <a:ext cx="3752849" cy="2261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EXPECTED RESULTS &amp; IMPACTS</a:t>
            </a:r>
            <a:endParaRPr b="1"/>
          </a:p>
        </p:txBody>
      </p:sp>
      <p:sp>
        <p:nvSpPr>
          <p:cNvPr id="211" name="Google Shape;211;p24"/>
          <p:cNvSpPr txBox="1"/>
          <p:nvPr>
            <p:ph idx="2" type="body"/>
          </p:nvPr>
        </p:nvSpPr>
        <p:spPr>
          <a:xfrm>
            <a:off x="4638750" y="17278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4"/>
          <p:cNvSpPr txBox="1"/>
          <p:nvPr>
            <p:ph idx="1" type="body"/>
          </p:nvPr>
        </p:nvSpPr>
        <p:spPr>
          <a:xfrm>
            <a:off x="819075" y="17278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04958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❏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Threat Detection: High accuracy in detecting and classifying various cyber threats.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958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❏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Real-Time Monitoring:Continuous monitoring with automated alerts and incident response.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958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❏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Scalability:Flexible architecture that can adapt to different environments.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958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❏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Compliance:Alignment with industry regulations and standards.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8750" y="1794500"/>
            <a:ext cx="3686099" cy="2314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WHAT’S NEXT?</a:t>
            </a:r>
            <a:endParaRPr b="1"/>
          </a:p>
        </p:txBody>
      </p:sp>
      <p:sp>
        <p:nvSpPr>
          <p:cNvPr id="220" name="Google Shape;220;p25"/>
          <p:cNvSpPr txBox="1"/>
          <p:nvPr>
            <p:ph idx="2" type="body"/>
          </p:nvPr>
        </p:nvSpPr>
        <p:spPr>
          <a:xfrm>
            <a:off x="4638750" y="17278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819075" y="17278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romanUcPeriod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Completing data collection and beginning model development.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romanUcPeriod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Research existing threat detection methodologies and understand the types of threats that need to be detected.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romanUcPeriod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Continuous learning and updating of the system to adapt to new threats.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romanUcPeriod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Expansion to include more advanced detection techniques like anomaly detection.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6400" y="1590398"/>
            <a:ext cx="2722874" cy="272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/>
          <p:nvPr>
            <p:ph type="ctrTitle"/>
          </p:nvPr>
        </p:nvSpPr>
        <p:spPr>
          <a:xfrm>
            <a:off x="1858703" y="13656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latin typeface="Comfortaa"/>
                <a:ea typeface="Comfortaa"/>
                <a:cs typeface="Comfortaa"/>
                <a:sym typeface="Comfortaa"/>
              </a:rPr>
              <a:t>Thank You</a:t>
            </a:r>
            <a:endParaRPr sz="52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9" name="Google Shape;229;p26"/>
          <p:cNvSpPr txBox="1"/>
          <p:nvPr>
            <p:ph idx="1" type="subTitle"/>
          </p:nvPr>
        </p:nvSpPr>
        <p:spPr>
          <a:xfrm>
            <a:off x="1858700" y="304910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omfortaa"/>
                <a:ea typeface="Comfortaa"/>
                <a:cs typeface="Comfortaa"/>
                <a:sym typeface="Comfortaa"/>
              </a:rPr>
              <a:t>Have</a:t>
            </a:r>
            <a:r>
              <a:rPr lang="en" sz="1900">
                <a:latin typeface="Comfortaa"/>
                <a:ea typeface="Comfortaa"/>
                <a:cs typeface="Comfortaa"/>
                <a:sym typeface="Comfortaa"/>
              </a:rPr>
              <a:t> a nice day ma’am!!</a:t>
            </a:r>
            <a:endParaRPr sz="19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Topics</a:t>
            </a:r>
            <a:endParaRPr b="1"/>
          </a:p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arabicPeriod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Research Methodology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arabicPeriod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List of equipments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arabicPeriod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List of Software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arabicPeriod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Data collection plan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arabicPeriod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Feasibility</a:t>
            </a: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 analysis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arabicPeriod"/>
            </a:pPr>
            <a:r>
              <a:rPr b="1" lang="en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How used to it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arabicPeriod"/>
            </a:pPr>
            <a:r>
              <a:t/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7" name="Google Shape;137;p14"/>
          <p:cNvSpPr txBox="1"/>
          <p:nvPr>
            <p:ph idx="2" type="body"/>
          </p:nvPr>
        </p:nvSpPr>
        <p:spPr>
          <a:xfrm>
            <a:off x="4638675" y="1990725"/>
            <a:ext cx="3686100" cy="1959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sp>
        <p:nvSpPr>
          <p:cNvPr id="144" name="Google Shape;144;p1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 Data Sources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Network traffic, System logs, User behavior data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Preprocessing Layer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Data cleaning, Normalization, Feature extraction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Threat Detection Engine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Machine learning models, Rule-based systems, Signature analysis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Anomaly Detection Module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Statistical analysis, Behavioral modeling, Clustering algorithms</a:t>
            </a:r>
            <a:endParaRPr sz="1400"/>
          </a:p>
        </p:txBody>
      </p:sp>
      <p:sp>
        <p:nvSpPr>
          <p:cNvPr id="145" name="Google Shape;145;p1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Response Module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Automated alerts, Incident response actions, System updates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Monitoring &amp; Reporting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Dashboard, Real-time monitoring, Reports generation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Feedback Loop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Continuous learning, Model retraining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Setup Design</a:t>
            </a:r>
            <a:endParaRPr/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Network Setup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Simulated network environment with servers, clients, and routers.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Collection Points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Points in the network where data is captured (e.g., firewalls, IDS/IPS systems).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Simulation Tools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Use of network simulation tools to generate traffic and simulate attacks.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Detection Systems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Implementation of different detection models (e.g., ML-based, signature-based).</a:t>
            </a:r>
            <a:endParaRPr/>
          </a:p>
        </p:txBody>
      </p:sp>
      <p:sp>
        <p:nvSpPr>
          <p:cNvPr id="152" name="Google Shape;152;p16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Validation &amp; Testing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Setup for validating detection accuracy and system responsiveness.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Detection Systems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Implementation of different detection models (e.g., ML-based, signature-based).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Validation &amp; Testing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Setup for validating detection accuracy and system responsiveness.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of Required Equipment/Software</a:t>
            </a:r>
            <a:endParaRPr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Hardware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High-performance servers, Networking equipment (routers, switches, firewalls)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9" name="Google Shape;159;p17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IDS/IPS tools (e.g., Snort, Suricata)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Machine learning frameworks (e.g., TensorFlow, PyTorch)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Network simulation tools (e.g., GNS3, NS3)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 analysis tools (e.g., Splunk, ELK stack)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Virtualization software (e.g., VMware, VirtualBox)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Methodology</a:t>
            </a:r>
            <a:endParaRPr/>
          </a:p>
        </p:txBody>
      </p:sp>
      <p:sp>
        <p:nvSpPr>
          <p:cNvPr id="165" name="Google Shape;165;p18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16706" lvl="0" marL="457200" rtl="0" algn="just">
              <a:spcBef>
                <a:spcPts val="0"/>
              </a:spcBef>
              <a:spcAft>
                <a:spcPts val="0"/>
              </a:spcAft>
              <a:buSzPct val="115384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Literature Review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Analyze existing cyber threat detection systems and their limitations.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6706" lvl="0" marL="457200" rtl="0" algn="just">
              <a:spcBef>
                <a:spcPts val="0"/>
              </a:spcBef>
              <a:spcAft>
                <a:spcPts val="0"/>
              </a:spcAft>
              <a:buSzPct val="115384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Development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Develop models using machine learning algorithms, rule-based systems, or hybrid approaches.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6706" lvl="0" marL="457200" rtl="0" algn="just">
              <a:spcBef>
                <a:spcPts val="0"/>
              </a:spcBef>
              <a:spcAft>
                <a:spcPts val="0"/>
              </a:spcAft>
              <a:buSzPct val="115384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Experimental Testing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Implement the models in a simulated network environment and test with various attack scenarios.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8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Performance Evaluation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Measure detection accuracy, false positives/negatives, and system response times.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Iterative Improvement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Refine models based on performance metrics and feedback.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 Plan</a:t>
            </a:r>
            <a:endParaRPr/>
          </a:p>
        </p:txBody>
      </p:sp>
      <p:sp>
        <p:nvSpPr>
          <p:cNvPr id="172" name="Google Shape;172;p19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Network Traffic Data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Capture live traffic or use publicly available datasets (e.g., CICIDS2017).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System Logs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Collect logs from servers, network devices, and endpoints.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Attack Scenarios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Simulate different types of cyberattacks to generate relevant data.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 Behavior Data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Monitor and log user activity for behavior-based detection.</a:t>
            </a:r>
            <a:endParaRPr sz="1400"/>
          </a:p>
        </p:txBody>
      </p:sp>
      <p:sp>
        <p:nvSpPr>
          <p:cNvPr id="173" name="Google Shape;173;p19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Feasibility Analysis</a:t>
            </a:r>
            <a:endParaRPr/>
          </a:p>
        </p:txBody>
      </p:sp>
      <p:sp>
        <p:nvSpPr>
          <p:cNvPr id="179" name="Google Shape;179;p20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Technical Feasibility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Assessment of the required infrastructure and software capabilities to support the detection system.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Cost Feasibility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Budget analysis for acquiring necessary hardware and software.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Operational Feasibility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Evaluation of the ease of integration with existing systems and the potential for automation.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Time Feasibility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Timeline estimation for system development, testing, and deployment.</a:t>
            </a:r>
            <a:endParaRPr sz="1400"/>
          </a:p>
        </p:txBody>
      </p:sp>
      <p:sp>
        <p:nvSpPr>
          <p:cNvPr id="180" name="Google Shape;180;p20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Innovative Elements in the Approach</a:t>
            </a:r>
            <a:endParaRPr/>
          </a:p>
        </p:txBody>
      </p:sp>
      <p:sp>
        <p:nvSpPr>
          <p:cNvPr id="186" name="Google Shape;186;p21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Hybrid Detection Models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Combining machine learning with traditional signature-based methods for enhanced accuracy.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Real-time Threat Response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Automated, real-time response mechanisms to mitigate threats as they are detected.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1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Behavioral Analysis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Incorporation of user behavior analytics to detect anomalies beyond standard signatures.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Continuous Learning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Implementation of a feedback loop for continuous model improvement and adaptation to new threats.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